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16" autoAdjust="0"/>
  </p:normalViewPr>
  <p:slideViewPr>
    <p:cSldViewPr>
      <p:cViewPr>
        <p:scale>
          <a:sx n="35" d="100"/>
          <a:sy n="35" d="100"/>
        </p:scale>
        <p:origin x="-2176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95372"/>
            <a:ext cx="748883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</a:t>
            </a:r>
            <a:endParaRPr lang="ru-RU" sz="16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Детский сад № 8 «Звездочка» города Буденновска Буденновского района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16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Итоговый педагогический совет </a:t>
            </a:r>
          </a:p>
          <a:p>
            <a:pPr lvl="0"/>
            <a:endParaRPr lang="ru-RU" sz="4000" b="1" dirty="0" smtClean="0">
              <a:solidFill>
                <a:srgbClr val="002060"/>
              </a:solidFill>
              <a:latin typeface="Times New Roman"/>
              <a:ea typeface="Calibri"/>
            </a:endParaRPr>
          </a:p>
          <a:p>
            <a:pPr lvl="0"/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>«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Calibri"/>
              </a:rPr>
              <a:t>LIKE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communauté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276344"/>
            <a:ext cx="4103522" cy="51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1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058644" cy="605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4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818112" cy="48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74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098305" cy="409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6361"/>
            <a:ext cx="3904505" cy="390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83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681" r="2625" b="2167"/>
          <a:stretch/>
        </p:blipFill>
        <p:spPr bwMode="auto">
          <a:xfrm>
            <a:off x="251520" y="238157"/>
            <a:ext cx="528283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115" y="3068960"/>
            <a:ext cx="4680520" cy="332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85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9295" r="5411" b="9900"/>
          <a:stretch/>
        </p:blipFill>
        <p:spPr bwMode="auto">
          <a:xfrm>
            <a:off x="503582" y="332656"/>
            <a:ext cx="485540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628405" cy="232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avatars.mds.yandex.net/i?id=99f38bd022865712afaedf57e15dbce437b3d789-837713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6" y="3356992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0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" y="332656"/>
            <a:ext cx="2520280" cy="574241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015221" cy="301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2175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9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#Футаж количество лайков увеличивается ◄4K•HD► #Footage likes increas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652" y="3645024"/>
            <a:ext cx="4155256" cy="233733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836"/>
            <a:ext cx="2729880" cy="27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9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#Футаж количество лайков увеличивается ◄4K•HD► #Footage likes increas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652" y="3645024"/>
            <a:ext cx="4155256" cy="23373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41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6085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#Футаж количество лайков увеличивается ◄4K•HD► #Footage likes increas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4652" y="3645024"/>
            <a:ext cx="4155256" cy="2337332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47"/>
            <a:ext cx="2993281" cy="299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7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653308" cy="265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7182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7182"/>
            <a:ext cx="2467863" cy="246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46774"/>
            <a:ext cx="2462272" cy="246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12" y="3119820"/>
            <a:ext cx="3316181" cy="331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11348" r="20411" b="12111"/>
          <a:stretch/>
        </p:blipFill>
        <p:spPr bwMode="auto">
          <a:xfrm>
            <a:off x="6094197" y="3861048"/>
            <a:ext cx="2745551" cy="246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4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093296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30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70</TotalTime>
  <Words>25</Words>
  <Application>Microsoft Office PowerPoint</Application>
  <PresentationFormat>Экран (4:3)</PresentationFormat>
  <Paragraphs>5</Paragraphs>
  <Slides>12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2024-04-08T11:12:42Z</dcterms:created>
  <dcterms:modified xsi:type="dcterms:W3CDTF">2024-04-08T14:14:29Z</dcterms:modified>
</cp:coreProperties>
</file>