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1" r:id="rId10"/>
    <p:sldId id="266" r:id="rId11"/>
    <p:sldId id="263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1117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outlineViewPr>
    <p:cViewPr>
      <p:scale>
        <a:sx n="33" d="100"/>
        <a:sy n="33" d="100"/>
      </p:scale>
      <p:origin x="0" y="-8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3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2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9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4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3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5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5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3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2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1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B270-4779-4039-A404-E208C9B4E4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1ECB-6E58-4272-810D-589C4A00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0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tools.ru/article/4140" TargetMode="External"/><Relationship Id="rId2" Type="http://schemas.openxmlformats.org/officeDocument/2006/relationships/hyperlink" Target="http://www.braintools.ru/article/7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0165"/>
            <a:ext cx="9144000" cy="295133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Мнемотехники на уроках английского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3697" y="3770142"/>
            <a:ext cx="6593059" cy="2307101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МБОУ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Михневская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</a:p>
          <a:p>
            <a:pPr algn="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отдельных предметов</a:t>
            </a:r>
          </a:p>
          <a:p>
            <a:pPr algn="r"/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Г.о.Ступино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Михнево</a:t>
            </a:r>
          </a:p>
          <a:p>
            <a:pPr algn="r"/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Клочьева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7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учить чаще, но меньше (не больше 10 слов)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использовать ассоциации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запоминать фразами =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tall arrogant man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разбирать слово по составу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соблюдать режим повторения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учить с интересом</a:t>
            </a:r>
          </a:p>
        </p:txBody>
      </p:sp>
    </p:spTree>
    <p:extLst>
      <p:ext uri="{BB962C8B-B14F-4D97-AF65-F5344CB8AC3E}">
        <p14:creationId xmlns:p14="http://schemas.microsoft.com/office/powerpoint/2010/main" val="239579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258" y="661181"/>
            <a:ext cx="9158067" cy="2954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58" y="329312"/>
            <a:ext cx="8823614" cy="60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546"/>
          </a:xfrm>
        </p:spPr>
        <p:txBody>
          <a:bodyPr/>
          <a:lstStyle/>
          <a:p>
            <a:r>
              <a:rPr lang="ru-RU" dirty="0"/>
              <a:t>Техники запоминания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9693" y="1330036"/>
            <a:ext cx="4765962" cy="471199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Испытать эмоцию</a:t>
            </a:r>
          </a:p>
          <a:p>
            <a:r>
              <a:rPr lang="ru-RU" dirty="0"/>
              <a:t>Учить слова перед сном</a:t>
            </a:r>
          </a:p>
          <a:p>
            <a:r>
              <a:rPr lang="ru-RU" dirty="0"/>
              <a:t>Способ «волны» – кричать</a:t>
            </a:r>
          </a:p>
          <a:p>
            <a:r>
              <a:rPr lang="ru-RU" dirty="0"/>
              <a:t>Учить слова с картинками</a:t>
            </a:r>
          </a:p>
          <a:p>
            <a:r>
              <a:rPr lang="ru-RU" dirty="0"/>
              <a:t>Читать</a:t>
            </a:r>
          </a:p>
          <a:p>
            <a:r>
              <a:rPr lang="ru-RU" dirty="0"/>
              <a:t>Информация запоминается лучше в том состоянии, в котором она запоминалась</a:t>
            </a:r>
          </a:p>
          <a:p>
            <a:r>
              <a:rPr lang="ru-RU" dirty="0"/>
              <a:t>Оперирование к множественному интеллекту</a:t>
            </a:r>
          </a:p>
        </p:txBody>
      </p:sp>
      <p:pic>
        <p:nvPicPr>
          <p:cNvPr id="4" name="Picture 2" descr="C:\Users\Tanya\Desktop\Мнемотехника\Happy child girl in glasses reading books in 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1825625"/>
            <a:ext cx="5424055" cy="47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6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3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https://ds04.infourok.ru/uploads/ex/07af/0008ba3e-b66e8c3b/img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27" y="365126"/>
            <a:ext cx="6045873" cy="54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0" y="365126"/>
            <a:ext cx="3941618" cy="4462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Диета для памяти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укрепляют продукты, богатые магнием, кальцием и глютаминовой кислотой (курага, свекла, финики, орехи, фасоль, зелень, проростки пшеницы), а также чай и кофе, содержащие кофеин</a:t>
            </a:r>
          </a:p>
        </p:txBody>
      </p:sp>
    </p:spTree>
    <p:extLst>
      <p:ext uri="{BB962C8B-B14F-4D97-AF65-F5344CB8AC3E}">
        <p14:creationId xmlns:p14="http://schemas.microsoft.com/office/powerpoint/2010/main" val="241407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/>
        </p:nvSpPr>
        <p:spPr>
          <a:xfrm>
            <a:off x="1012561" y="1159189"/>
            <a:ext cx="10166879" cy="4539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Использование мнемонических приемов на уроках английского языка обеспечивает поддержание интереса к изучаемой теме, будит творческое воображение учащихся  и в конечном итоге развивает память учеников. </a:t>
            </a:r>
          </a:p>
          <a:p>
            <a:pPr marL="0" indent="0"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Данная технология помогает в работе направленной не только на достижение предметных результатов но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в соответствии с ФГОС.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4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23909" cy="383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8" descr="93563959_x_39a7c1f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9" y="3408218"/>
            <a:ext cx="3414650" cy="30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364492"/>
            <a:ext cx="7723909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мнемониста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спрашивают: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вам удалось бесплатно стать студентом МГИМО?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-Ну, у своих они спрашивают на экзаменах как расшифровать МГИМО. У тех, кто платит, спрашивают в каком году началась Великая Отечественная . А остальных просят поименно перечислить всех погибших в войну.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и ?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я  и перечислил.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6769" y="5500468"/>
            <a:ext cx="682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7710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017"/>
            <a:ext cx="10515600" cy="2095789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греческого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mnemonikon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искусство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мысл запоминания"/>
              </a:rPr>
              <a:t>запоминания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означает совокупность приемов и способов, облегчающих запоминание и увеличивающих объем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Так что же такое “память”?"/>
              </a:rPr>
              <a:t>памяти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путем образования искусственных ассоциаций.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60806"/>
            <a:ext cx="6747164" cy="3286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«мнемоника», «мнемотехника» являются синонимами и обозначают один и тот же процесс – запоминание. Этот метод предполагает запоминание новых слов путем ассоциаций и творческого мышления, а также рассматривает процесс изучения языка в целом.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246" y="2760806"/>
            <a:ext cx="3066554" cy="32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9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2780"/>
            <a:ext cx="105156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принципами мнемотехники являются ассоциации и формирование образов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8344"/>
            <a:ext cx="10515600" cy="441368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– это всегда реакция мозга на слова, которые нужно понимать. Метод фонетических ассоциаций к запоминаемому английскому слову из слов английского языка, например,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puddle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означает лужа, созвучно русскому глаголу «падал». Мнемотехника облегчает процесс изучения языка, делая его ярким и увлекательным. Изучение языка, в свою очередь, становится качественным и быстрым.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39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07316"/>
            <a:ext cx="10515600" cy="10183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освоения словарного запаса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Правильное произношение слов на английском языке и перевод их по памяти на русский язык (уровень знания)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/>
              <a:t>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 русского языка на английский слов в том же порядке, что и с английского на русский (уровень умения)  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Воспроизведение английских слов наизусть, как таблицу умножения (уровень навыка</a:t>
            </a:r>
            <a:r>
              <a:rPr lang="ru-RU" sz="32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06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910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запоминания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смысловых фраз из начальных букв запоминаемой информации      ТТТТ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tell the truth,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OPSHACOM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Рифмизация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серебряный красивый, по-английски значит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длинных терминов или иностранных слов с помощью  созвучных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ярких необычных ассоциаций (картинки, фразы), которые  соединяются с запоминаемой информацией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Цицерона на пространственное воображение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Айвазовского основан на тренировке зрительной памяти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запоминания цифр: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числа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281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8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 ----}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  Осел кричит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осла длинные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88" y="1086998"/>
            <a:ext cx="2767824" cy="20789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2450" y="4155736"/>
            <a:ext cx="6305550" cy="206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Ассоциативное запоминание </a:t>
            </a:r>
          </a:p>
          <a:p>
            <a:r>
              <a:rPr lang="ru-RU" dirty="0"/>
              <a:t>«англ. слово-  </a:t>
            </a:r>
            <a:r>
              <a:rPr lang="ru-RU" i="1" dirty="0"/>
              <a:t>звуковая ассоциация- история – перевод</a:t>
            </a:r>
          </a:p>
          <a:p>
            <a:r>
              <a:rPr lang="ru-RU" i="1" dirty="0"/>
              <a:t>Требует для полного запоминания 4 повторения. При этом связки</a:t>
            </a:r>
          </a:p>
          <a:p>
            <a:r>
              <a:rPr lang="ru-RU" i="1" dirty="0"/>
              <a:t>англ</a:t>
            </a:r>
            <a:r>
              <a:rPr lang="ru-RU" dirty="0"/>
              <a:t>. слово- ассоциация- и Ассоциация –история перемещается в долговременную память сразу, а связка, английское слово перевод, после четырех повторений.</a:t>
            </a:r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2353691" y="1125511"/>
            <a:ext cx="8911687" cy="61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                                                                   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Прямое запоминание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(не эффективно) англ. слово – перевод требует как минимум десять повторении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пока связка не переместится в долговременную память человека. До этого при  каждом повторении связка живет в кратковременной памяти по полчаса.</a:t>
            </a:r>
          </a:p>
        </p:txBody>
      </p:sp>
      <p:sp>
        <p:nvSpPr>
          <p:cNvPr id="8" name="Овал 7"/>
          <p:cNvSpPr/>
          <p:nvPr/>
        </p:nvSpPr>
        <p:spPr>
          <a:xfrm>
            <a:off x="6513266" y="2923928"/>
            <a:ext cx="2971800" cy="1311442"/>
          </a:xfrm>
          <a:prstGeom prst="ellipse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Метод мнемонических ассоциаций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8098650" y="2079635"/>
            <a:ext cx="1179094" cy="733596"/>
          </a:xfrm>
          <a:prstGeom prst="straightConnector1">
            <a:avLst/>
          </a:prstGeom>
          <a:noFill/>
          <a:ln w="9525" cap="rnd" cmpd="sng" algn="ctr">
            <a:solidFill>
              <a:srgbClr val="353535">
                <a:shade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flipV="1">
            <a:off x="5477817" y="5085519"/>
            <a:ext cx="1054499" cy="646970"/>
          </a:xfrm>
          <a:prstGeom prst="straightConnector1">
            <a:avLst/>
          </a:prstGeom>
          <a:noFill/>
          <a:ln w="9525" cap="rnd" cmpd="sng" algn="ctr">
            <a:solidFill>
              <a:srgbClr val="353535">
                <a:shade val="90000"/>
              </a:srgbClr>
            </a:solidFill>
            <a:prstDash val="solid"/>
            <a:tailEnd type="triangle"/>
          </a:ln>
          <a:effectLst/>
        </p:spPr>
      </p:cxnSp>
      <p:sp>
        <p:nvSpPr>
          <p:cNvPr id="11" name="Выгнутая вверх стрелка 10"/>
          <p:cNvSpPr/>
          <p:nvPr/>
        </p:nvSpPr>
        <p:spPr>
          <a:xfrm>
            <a:off x="5965132" y="2376270"/>
            <a:ext cx="4136456" cy="731520"/>
          </a:xfrm>
          <a:prstGeom prst="curvedDown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6005504" y="4261367"/>
            <a:ext cx="4055711" cy="603942"/>
          </a:xfrm>
          <a:prstGeom prst="curvedUp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9151" y="3314700"/>
            <a:ext cx="84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10954" y="3345477"/>
            <a:ext cx="95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</a:t>
            </a:r>
          </a:p>
        </p:txBody>
      </p:sp>
    </p:spTree>
    <p:extLst>
      <p:ext uri="{BB962C8B-B14F-4D97-AF65-F5344CB8AC3E}">
        <p14:creationId xmlns:p14="http://schemas.microsoft.com/office/powerpoint/2010/main" val="259763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ключевых слов, основанный на звуковых ассоциациях к запоминаемому слову: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«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 соринка в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попала- ай! Больно)</a:t>
            </a:r>
          </a:p>
          <a:p>
            <a:r>
              <a:rPr lang="ru-RU" alt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eagle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орел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(игл- нос острый как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игл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ut-cut-cut (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кат-кат-кат) –стук ножа о разделочную доску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Kingdom-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королевство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(короля дом)</a:t>
            </a: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[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ailænd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]-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земля! -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43650" y="1690688"/>
            <a:ext cx="53911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иностранное слово по своему звучанию напоминает какое-то русское слово и пусть по значению эти слова совершенно разные. Самое главное, возникший ассоциативно образ связать с исконным значением этого слова, яркую и эффектную картинку, которая будет возникать в памяти, едва вы услышите это слово. </a:t>
            </a:r>
          </a:p>
        </p:txBody>
      </p:sp>
    </p:spTree>
    <p:extLst>
      <p:ext uri="{BB962C8B-B14F-4D97-AF65-F5344CB8AC3E}">
        <p14:creationId xmlns:p14="http://schemas.microsoft.com/office/powerpoint/2010/main" val="27189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6699"/>
            <a:ext cx="10515600" cy="8001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Как запомнить слово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dirty="0"/>
              <a:t>Для того, чтобы лучше запомнить английские слова методами фонетических и последовательных ассоциаций, надо, прежде всего:</a:t>
            </a:r>
          </a:p>
          <a:p>
            <a:r>
              <a:rPr lang="ru-RU" sz="2400" dirty="0"/>
              <a:t>1. Правильно, желательно вслух, прочитать английское слово, сконцентрировав внимание на его  звучании, а не написании. Лучше прочитать его 2-3 раза.</a:t>
            </a:r>
          </a:p>
          <a:p>
            <a:r>
              <a:rPr lang="ru-RU" sz="2400" dirty="0"/>
              <a:t>2. Затем прочитать перевод и предложенную звуковую ассоциацию, данную в сюжете. Для того чтобы звуковая ассоциация “не терялась”, она и дается вместе с переводом в едином сюжете.</a:t>
            </a:r>
            <a:endParaRPr lang="en-US" sz="2400" dirty="0"/>
          </a:p>
          <a:p>
            <a:r>
              <a:rPr lang="ru-RU" sz="2400" dirty="0"/>
              <a:t>3. Дальше можно использовать метод оживления, т.е. постарайтесь ярко представить картинку</a:t>
            </a:r>
            <a:endParaRPr lang="en-US" sz="2400" dirty="0"/>
          </a:p>
          <a:p>
            <a:r>
              <a:rPr lang="ru-RU" sz="2400" dirty="0"/>
              <a:t>4. Созвучие тоже необходимо прочитать вслух, прежде всего, из-за того, что написанное русское слово может меньше походить на английское, чем то же слово, но произнесенное вслух.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9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фонетических ассоциаций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должна быть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визуальной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яркой и необычной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пришедшей на ум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парной и равнозначной</a:t>
            </a:r>
          </a:p>
          <a:p>
            <a:pPr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/>
              <a:t>fish</a:t>
            </a:r>
            <a:r>
              <a:rPr lang="ru-RU" sz="3200" dirty="0"/>
              <a:t> </a:t>
            </a:r>
            <a:r>
              <a:rPr lang="ru-RU" sz="3200" dirty="0">
                <a:sym typeface="Symbol" panose="05050102010706020507" pitchFamily="18" charset="2"/>
              </a:rPr>
              <a:t></a:t>
            </a:r>
            <a:r>
              <a:rPr lang="ru-RU" sz="3200" dirty="0" err="1"/>
              <a:t>fi</a:t>
            </a:r>
            <a:r>
              <a:rPr lang="ru-RU" sz="3200" dirty="0">
                <a:sym typeface="Symbol" panose="05050102010706020507" pitchFamily="18" charset="2"/>
              </a:rPr>
              <a:t></a:t>
            </a:r>
            <a:r>
              <a:rPr lang="ru-RU" sz="3200" dirty="0"/>
              <a:t> 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созвучно русское слово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70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985</TotalTime>
  <Words>895</Words>
  <Application>Microsoft Office PowerPoint</Application>
  <PresentationFormat>Широкоэкранный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Century Gothic</vt:lpstr>
      <vt:lpstr>Times New Roman</vt:lpstr>
      <vt:lpstr>Wingdings</vt:lpstr>
      <vt:lpstr>Wingdings 3</vt:lpstr>
      <vt:lpstr>Тема Office</vt:lpstr>
      <vt:lpstr>Мнемотехники на уроках английского языка</vt:lpstr>
      <vt:lpstr>МНЕМОТЕХНИКА от греческого mnemonikon — искусство запоминания, означает совокупность приемов и способов, облегчающих запоминание и увеличивающих объем памяти  путем образования искусственных ассоциаций. </vt:lpstr>
      <vt:lpstr>Основными принципами мнемотехники являются ассоциации и формирование образов</vt:lpstr>
      <vt:lpstr>Уровни освоения словарного запаса</vt:lpstr>
      <vt:lpstr>Основные приемы запоминания </vt:lpstr>
      <vt:lpstr>EAR ----}  УХО  Осел кричит иа, у осла длинные уши</vt:lpstr>
      <vt:lpstr>Метод ключевых слов, основанный на звуковых ассоциациях к запоминаемому слову: </vt:lpstr>
      <vt:lpstr>Как запомнить слово</vt:lpstr>
      <vt:lpstr>Метод фонетических ассоциаций</vt:lpstr>
      <vt:lpstr>Советы</vt:lpstr>
      <vt:lpstr>Презентация PowerPoint</vt:lpstr>
      <vt:lpstr>Техники запоминания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Мнемотехники на уроках английского языка</dc:title>
  <dc:creator>Tureks Mom</dc:creator>
  <cp:lastModifiedBy>Екатерина</cp:lastModifiedBy>
  <cp:revision>46</cp:revision>
  <dcterms:created xsi:type="dcterms:W3CDTF">2021-03-21T15:52:07Z</dcterms:created>
  <dcterms:modified xsi:type="dcterms:W3CDTF">2023-11-01T10:13:58Z</dcterms:modified>
</cp:coreProperties>
</file>