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3" r:id="rId3"/>
    <p:sldId id="265" r:id="rId4"/>
    <p:sldId id="266" r:id="rId5"/>
    <p:sldId id="256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14" autoAdjust="0"/>
  </p:normalViewPr>
  <p:slideViewPr>
    <p:cSldViewPr>
      <p:cViewPr>
        <p:scale>
          <a:sx n="72" d="100"/>
          <a:sy n="72" d="100"/>
        </p:scale>
        <p:origin x="-132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0CC56-728B-4727-A3C7-883D2BD5CF85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2AFC2-8138-407C-9308-770B5BEAC7F9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0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440E-4FA0-4262-8641-C0C25F37A488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C2E66-0589-4967-B96A-F0E5E5A4CC3E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7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52762-CF69-4364-AF62-C6081FCC0E50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88CC8-1348-41A3-B692-E8F82105EE44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8B576-A8C5-4427-A87F-C42FFAD500F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8C77E-FFB8-438E-BE9D-BE3354DD44E3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6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EB0DB-A450-46B5-A130-6E45E5910915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B1797-7A77-47E1-A3F8-1607588C8F7B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3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94282-73A5-4963-9978-B304FD4C0BC7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254B7B-ACDB-4D47-A81D-1EA206D1104A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4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ABC59-29F7-417D-94AC-A34376496D94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0EDD3-C067-471A-8E7D-7B1545483FD4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3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0D6B-1D05-4346-BC60-3487D9B540B9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49723-AE2B-4D8E-A22C-D586A7F02C41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9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D6762-E441-4C35-90BB-B9F13B065982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A8F84-417B-4EC0-B1A9-D9521B7E015A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7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0E65-5029-426A-ABF8-85FD83570A36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5274D-102F-499C-99A4-94CF30BE6B8C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3A91F-5DF6-4D8E-8734-D3CAAD2EACB5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D811-8780-40EF-8251-7F0B0285B3E8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78550-DAE7-4336-B302-8CE51BA33FD6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BB575-F398-41A1-A850-DECA5CD76D7E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412776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Конструирование заданий по математической  грамотности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Морозова Татьяна Николаевна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учитель математики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МБОУ «СОШ № 11»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Нижнекамского муниципального района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5669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8864080" cy="13681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Учебник Математика 5 класс </a:t>
            </a:r>
            <a:endParaRPr lang="ru-RU" sz="1600" dirty="0" smtClean="0"/>
          </a:p>
          <a:p>
            <a:r>
              <a:rPr lang="ru-RU" sz="1600" dirty="0" smtClean="0"/>
              <a:t>УМК «Просвещение» </a:t>
            </a:r>
            <a:r>
              <a:rPr lang="ru-RU" sz="1600" dirty="0" err="1" smtClean="0"/>
              <a:t>С.М.Никольский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М.К.Потапов</a:t>
            </a:r>
            <a:r>
              <a:rPr lang="ru-RU" sz="1600" dirty="0" smtClean="0"/>
              <a:t>, </a:t>
            </a:r>
            <a:r>
              <a:rPr lang="ru-RU" sz="1600" dirty="0" err="1" smtClean="0"/>
              <a:t>Н.Н.Решетников</a:t>
            </a:r>
            <a:r>
              <a:rPr lang="ru-RU" sz="1600" dirty="0" smtClean="0"/>
              <a:t>, </a:t>
            </a:r>
            <a:r>
              <a:rPr lang="ru-RU" sz="1600" dirty="0" err="1" smtClean="0"/>
              <a:t>А.В.Шевкин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386"/>
            <a:ext cx="2376264" cy="30006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23928" y="260648"/>
            <a:ext cx="3456384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31906" y="62155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роль: </a:t>
            </a:r>
            <a:r>
              <a:rPr lang="ru-RU" dirty="0" smtClean="0"/>
              <a:t>субъект деятельности (работник)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37923" y="1783305"/>
            <a:ext cx="2736304" cy="108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191528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Контекст:</a:t>
            </a:r>
          </a:p>
          <a:p>
            <a:r>
              <a:rPr lang="ru-RU" dirty="0" smtClean="0"/>
              <a:t>Общественный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9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" y="475672"/>
            <a:ext cx="6071374" cy="9371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52120" y="188640"/>
            <a:ext cx="3491880" cy="10801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449" y="405534"/>
            <a:ext cx="303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Социальная роль: субъект деятельности (работник)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81606" y="1347155"/>
            <a:ext cx="2736304" cy="108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2281" y="151515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Контекст: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Общественный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7506"/>
            <a:ext cx="2971262" cy="3965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35896" y="2430376"/>
            <a:ext cx="4680520" cy="38789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79912" y="2708920"/>
            <a:ext cx="44025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Каждый год ученики школы помогают совхозу в сборе урожая яблок, устраивая при этом соревнования между классами. В этом году в Татарстане особенно хороший урожай таких осенних сортов, как Услада, Анис Алый и Волжская красавица. </a:t>
            </a:r>
            <a:r>
              <a:rPr lang="ru-RU" sz="1400" dirty="0">
                <a:solidFill>
                  <a:prstClr val="black"/>
                </a:solidFill>
              </a:rPr>
              <a:t>С одного дерева сорта Услада можно собрать 60-80 кг яблок, с Волжской красавицы 50-60 кг, а с Аниса алого до 250 кг. Яблоки содержат необходимые организму сахар, кислоты, дубильные и пектиновые вещества, витамины А, В, С и еще многие элементы, необходимые нашему организму.</a:t>
            </a:r>
            <a:r>
              <a:rPr lang="ru-RU" sz="1400" dirty="0" smtClean="0"/>
              <a:t> Учащиеся 5 класса собрали 220 кг яблок, учащиеся 6 класса на 60 кг больше, а учащиеся 7 класса на 190 кг меньше, чем учащиеся 5 и 6 классов вместе.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68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" y="167507"/>
            <a:ext cx="4248472" cy="9501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604" y="1434691"/>
            <a:ext cx="3756230" cy="45865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9652" y="1598009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Каждый год ученики школы помогают совхозу в сборе урожая яблок, устраивая при этом соревнования между классами. В этом году в Татарстане особенно хороший урожай таких осенних сортов, как Услада, Анис Алый и Волжская красавица. С одного дерева сорта Услада можно собрать 60-80 кг яблок, с Волжской красавицы 50-60 кг, а с Аниса алого до 250 кг. </a:t>
            </a:r>
            <a:r>
              <a:rPr lang="ru-RU" sz="1400" dirty="0" smtClean="0">
                <a:solidFill>
                  <a:prstClr val="black"/>
                </a:solidFill>
              </a:rPr>
              <a:t>Яблоки содержат необходимые организму сахар, кислоты, дубильные и пектиновые вещества, витамины А, В, С и еще многие элементы, необходимые нашему организму. Учащиеся 5 </a:t>
            </a:r>
            <a:r>
              <a:rPr lang="ru-RU" sz="1400" dirty="0">
                <a:solidFill>
                  <a:prstClr val="black"/>
                </a:solidFill>
              </a:rPr>
              <a:t>класса собрали 220 кг яблок, учащиеся 6 класса на 60 кг больше, а учащиеся 7 класса на 190 кг меньше, чем учащиеся 5 и 6 классов вместе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537515" y="800708"/>
            <a:ext cx="2448272" cy="63398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13579" y="9029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 1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32445" y="19801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Дайте оценку утверждениям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26295"/>
              </p:ext>
            </p:extLst>
          </p:nvPr>
        </p:nvGraphicFramePr>
        <p:xfrm>
          <a:off x="3916828" y="2564904"/>
          <a:ext cx="490364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397">
                  <a:extLst>
                    <a:ext uri="{9D8B030D-6E8A-4147-A177-3AD203B41FA5}">
                      <a16:colId xmlns="" xmlns:a16="http://schemas.microsoft.com/office/drawing/2014/main" val="282920404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25296304"/>
                    </a:ext>
                  </a:extLst>
                </a:gridCol>
                <a:gridCol w="1224133">
                  <a:extLst>
                    <a:ext uri="{9D8B030D-6E8A-4147-A177-3AD203B41FA5}">
                      <a16:colId xmlns="" xmlns:a16="http://schemas.microsoft.com/office/drawing/2014/main" val="561309726"/>
                    </a:ext>
                  </a:extLst>
                </a:gridCol>
              </a:tblGrid>
              <a:tr h="339874"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Неверно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9794089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Татарстане растет сорт яблонь Лада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30352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Учащиеся 6 класса собрали больше всего</a:t>
                      </a:r>
                      <a:r>
                        <a:rPr lang="ru-RU" sz="1200" baseline="0" dirty="0" smtClean="0"/>
                        <a:t> яблок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8713285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Учащиеся 5 и 6 классов собрали 500 кг яблок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387608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Учащиеся 7 класса заняли 1 место в соревновании по сбору яблок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447256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28389" y="482095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результаты: извлекать, анализировать, оценивать информацию. Выполнять проверку, прикидку результата вычислений.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результаты: воспринимать, формулировать и преобразовывать суждения (утвердительные и отрицательные, единичные, частные и общие; условные).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866" y="196186"/>
            <a:ext cx="2090617" cy="15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48472" cy="9501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691" y="1238059"/>
            <a:ext cx="3593300" cy="5003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65" y="1238059"/>
            <a:ext cx="3168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Каждый год ученики школы помогают совхозу в сборе урожая яблок, устраивая при этом соревнования между классами. В этом году в Татарстане особенно хороший урожай таких осенних сортов, как Услада, Анис Алый и Волжская красавица</a:t>
            </a:r>
            <a:r>
              <a:rPr lang="ru-RU" sz="1400" dirty="0" smtClean="0">
                <a:solidFill>
                  <a:prstClr val="black"/>
                </a:solidFill>
              </a:rPr>
              <a:t>.  </a:t>
            </a:r>
            <a:r>
              <a:rPr lang="ru-RU" sz="1400" dirty="0">
                <a:solidFill>
                  <a:prstClr val="black"/>
                </a:solidFill>
              </a:rPr>
              <a:t>С одного дерева сорта Услада можно собрать 60-80 кг яблок, с Волжской красавицы 50-60 кг, а с Аниса алого до 250 кг.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Яблоки содержат необходимые организму сахар, кислоты, дубильные и пектиновые вещества, витамины А, В, С и еще многие элементы, необходимые нашему организму.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Учащиеся 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класса собрали 220 кг яблок, учащиеся 6 класса на 60 кг больше, а учащиеся 7 класса на 190 кг меньше, чем учащиеся 5 и 6 классов вместе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292080" y="482380"/>
            <a:ext cx="2448272" cy="63398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536" y="591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ВОПРОС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6828" y="4012760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Предметные результаты</a:t>
            </a:r>
            <a:r>
              <a:rPr lang="ru-RU" sz="1200" dirty="0"/>
              <a:t>: выполнять арифметические действия с </a:t>
            </a:r>
            <a:r>
              <a:rPr lang="ru-RU" sz="1200" dirty="0" smtClean="0"/>
              <a:t>натуральными, </a:t>
            </a:r>
            <a:r>
              <a:rPr lang="ru-RU" sz="1200" dirty="0"/>
              <a:t>оценивать информацию, интерпретировать представленные данные. Выполнять проверку, прикидку результата вычислений. </a:t>
            </a:r>
            <a:endParaRPr lang="ru-RU" sz="1200" dirty="0" smtClean="0"/>
          </a:p>
          <a:p>
            <a:pPr lvl="0"/>
            <a:r>
              <a:rPr lang="ru-RU" sz="1200" b="1" dirty="0" err="1" smtClean="0"/>
              <a:t>Метаредметные</a:t>
            </a:r>
            <a:r>
              <a:rPr lang="ru-RU" sz="1200" b="1" dirty="0" smtClean="0"/>
              <a:t> </a:t>
            </a:r>
            <a:r>
              <a:rPr lang="ru-RU" sz="1200" b="1" dirty="0"/>
              <a:t>результаты</a:t>
            </a:r>
            <a:r>
              <a:rPr lang="ru-RU" sz="1200" dirty="0"/>
              <a:t>: самостоятельно составлять план, алгоритм решения задачи, выбирать способ решения с учётом ресурсов и возможностей.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67944" y="1659098"/>
            <a:ext cx="4464496" cy="1443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3968" y="1843959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 собранные яблоки дети переложили в ящики, вместимостью по 9 кг каждый. Сколько всего ящиков потребовалось для трех классов?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56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32448" cy="9501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691" y="1238059"/>
            <a:ext cx="3593300" cy="5003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65" y="1238059"/>
            <a:ext cx="3168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Каждый год ученики школы помогают совхозу в сборе урожая яблок, устраивая при этом соревнования между классами. В этом году в Татарстане особенно хороший урожай таких осенних сортов, как Услада, Анис Алый и Волжская красавица</a:t>
            </a:r>
            <a:r>
              <a:rPr lang="ru-RU" sz="1400" dirty="0">
                <a:solidFill>
                  <a:prstClr val="black"/>
                </a:solidFill>
              </a:rPr>
              <a:t>. С одного дерева сорта Услада можно собрать 60-80 кг яблок, с Волжской красавицы 50-60 кг, а с Аниса алого до 250 кг.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Яблоки содержат необходимые организму сахар, кислоты, дубильные и пектиновые вещества, витамины А, В, С и еще многие элементы, необходимые нашему организму.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Учащиеся 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класса собрали 220 кг яблок, учащиеся 6 класса на 60 кг больше, а учащиеся 7 класса на 190 кг меньше, чем учащиеся 5 и 6 классов вместе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292080" y="188640"/>
            <a:ext cx="2448272" cy="63398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326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ВОПРОС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3665667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Предметные результаты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выполнять арифметические действия 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натуральными,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оценивать информацию, интерпретировать представленные данные. Выполнять проверку, прикидку результата вычислений.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Решать текстовые задачи арифметическим способом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Метаредметные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результаты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выбирать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способ решения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учебной задачи (сравнивать несколько вариантов решения, выбирать наиболее подходящий);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проводить небольшое исследование по установлению особенностей математического объекта; ясно, точно, грамотно выражать свою точку зрения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Личностные результаты: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необходимостью в формировании новых знаний, в том числе формулировать идеи, понятия об объектах; формирование здорового образа жизни.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741501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Где можно собрать больше яблок с 4 деревьев сорта Услада или с 5 Волжской красавицы? Рассмотрите возможные случаи.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На сколько кг яблок 7 класс собрал больше, чем 5?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Сколько еще кг яблок нужно собрать 6 классу, чтобы обогнать 7 класс?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Сколько кг в среднем собрал каждый 6-классник, если в классе 20 учеников?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Дети в среднем за год съедают 52 кг свежих фруктов в год. Приносит ли пользу организму употребление яблок?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26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92696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Верьте в свои силы, </a:t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                  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дерзайте</a:t>
            </a: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, </a:t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                                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зажигайте </a:t>
            </a: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интерес у ваших учеников!</a:t>
            </a:r>
            <a:r>
              <a:rPr lang="ru-RU" altLang="ru-RU" sz="2400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Вас ждет успех, признание и любовь. </a:t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                  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И </a:t>
            </a: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к вам, и, </a:t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                                  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конечно</a:t>
            </a: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, к вашему предмету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!</a:t>
            </a:r>
          </a:p>
          <a:p>
            <a:endParaRPr lang="ru-RU" altLang="ru-RU" sz="2400" b="1" kern="0" dirty="0">
              <a:solidFill>
                <a:srgbClr val="000000"/>
              </a:solidFill>
              <a:latin typeface="Arial Narrow"/>
              <a:ea typeface="+mj-ea"/>
              <a:cs typeface="+mj-cs"/>
            </a:endParaRPr>
          </a:p>
          <a:p>
            <a:endParaRPr lang="ru-RU" altLang="ru-RU" sz="2400" b="1" kern="0" dirty="0" smtClean="0">
              <a:solidFill>
                <a:srgbClr val="000000"/>
              </a:solidFill>
              <a:latin typeface="Arial Narrow"/>
              <a:ea typeface="+mj-ea"/>
              <a:cs typeface="+mj-cs"/>
            </a:endParaRPr>
          </a:p>
          <a:p>
            <a:r>
              <a:rPr lang="ru-RU" altLang="ru-RU" sz="2400" b="1" kern="0" dirty="0" smtClean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                                 Спасибо за внимание!</a:t>
            </a: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/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/>
            </a:r>
            <a:br>
              <a:rPr lang="ru-RU" altLang="ru-RU" sz="24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1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877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СОШ №11</cp:lastModifiedBy>
  <cp:revision>25</cp:revision>
  <dcterms:created xsi:type="dcterms:W3CDTF">2016-03-15T13:21:59Z</dcterms:created>
  <dcterms:modified xsi:type="dcterms:W3CDTF">2022-05-20T11:59:00Z</dcterms:modified>
</cp:coreProperties>
</file>